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1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Josefin Sans" pitchFamily="2" charset="0"/>
      <p:regular r:id="rId27"/>
      <p:bold r:id="rId28"/>
    </p:embeddedFont>
    <p:embeddedFont>
      <p:font typeface="Josefin Sans Bold" pitchFamily="2" charset="0"/>
      <p:regular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BCC265-7DD4-4BF2-A0C6-32056753C7A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yann umardii" userId="a9fa1bcc19e287eb" providerId="LiveId" clId="{1A8EE423-36D6-4846-8580-A0207E001E70}"/>
    <pc:docChg chg="custSel delSld modSld modSection">
      <pc:chgData name="sofyann umardii" userId="a9fa1bcc19e287eb" providerId="LiveId" clId="{1A8EE423-36D6-4846-8580-A0207E001E70}" dt="2023-07-12T14:20:35.235" v="5" actId="47"/>
      <pc:docMkLst>
        <pc:docMk/>
      </pc:docMkLst>
      <pc:sldChg chg="addSp delSp modSp mod">
        <pc:chgData name="sofyann umardii" userId="a9fa1bcc19e287eb" providerId="LiveId" clId="{1A8EE423-36D6-4846-8580-A0207E001E70}" dt="2023-07-12T14:20:17.932" v="4" actId="1076"/>
        <pc:sldMkLst>
          <pc:docMk/>
          <pc:sldMk cId="4237003473" sldId="273"/>
        </pc:sldMkLst>
        <pc:picChg chg="del">
          <ac:chgData name="sofyann umardii" userId="a9fa1bcc19e287eb" providerId="LiveId" clId="{1A8EE423-36D6-4846-8580-A0207E001E70}" dt="2023-07-12T14:20:02.591" v="0" actId="478"/>
          <ac:picMkLst>
            <pc:docMk/>
            <pc:sldMk cId="4237003473" sldId="273"/>
            <ac:picMk id="3" creationId="{D1E8FD27-5B25-4347-8527-0A78DCCC2A31}"/>
          </ac:picMkLst>
        </pc:picChg>
        <pc:picChg chg="add mod">
          <ac:chgData name="sofyann umardii" userId="a9fa1bcc19e287eb" providerId="LiveId" clId="{1A8EE423-36D6-4846-8580-A0207E001E70}" dt="2023-07-12T14:20:17.932" v="4" actId="1076"/>
          <ac:picMkLst>
            <pc:docMk/>
            <pc:sldMk cId="4237003473" sldId="273"/>
            <ac:picMk id="4" creationId="{D37A3062-FFDF-4B08-9D50-3C0ABD823C07}"/>
          </ac:picMkLst>
        </pc:picChg>
      </pc:sldChg>
      <pc:sldChg chg="del">
        <pc:chgData name="sofyann umardii" userId="a9fa1bcc19e287eb" providerId="LiveId" clId="{1A8EE423-36D6-4846-8580-A0207E001E70}" dt="2023-07-12T14:20:35.235" v="5" actId="47"/>
        <pc:sldMkLst>
          <pc:docMk/>
          <pc:sldMk cId="2095294746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3D04-C581-4CFB-9357-7B4D5A31C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4CE5C-AEE2-4152-AC22-EC38C1C9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4E62A-A416-44D8-B3DD-7831736C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738F4-77D6-4E61-A652-1547AC40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C37E-36BA-436A-9DDC-56AC237A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2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2496-37F2-4842-9B0E-C67491B7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31D670-61D9-408C-8345-CD80F1D27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978AE-7D2E-4B5B-AC8E-A413409A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47C0-89EF-4A97-A88D-36376D08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6D5DE-4E5F-4F2B-8AD4-95568F00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6CF9C-C77F-45B3-A7E0-96F41CEA5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CC8C9-6122-4D70-95A9-33F0DA382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57B4-5219-4CED-B2A7-8B30EC57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3A62E-E45E-4165-ACE5-62EA63B3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B6A05-41E0-4E9C-A487-F7C6136D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CD9B-0BE1-4F53-AE41-FFE1D343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C1BF-FBDA-4B0A-B781-6C3C46D6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95872-7E7A-4CB1-8F7C-C333B38D5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9D596-DB2A-4366-B42F-D5AF4692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9DE35-26E4-4EB8-AFB9-B0DEE7BB3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3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E381-40DF-4C5E-AF9D-B7C22B11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A54FB-1078-449E-AEA0-189AFF30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87586-E32C-437A-80B2-8F66E305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E070E-722B-45BC-B17D-7DD3F6C4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01782-3789-4C16-9D03-60A64DDC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61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037EC-C874-4BDA-95D5-22DF7EF4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1E87-1DC4-47D6-A31F-D6164774A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27ED9-82BD-47D9-9FA7-152A214AA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02198-15C6-4567-85A3-1F8D37F2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D33D5-63DA-4C0C-A80F-9DD9077A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C7086-9638-48F6-B612-4BCEE36E5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7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0820-B28E-40D3-8898-C9DEF060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ECAE9-33DB-4E17-B594-6E4681B8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CCD81-5E1B-45A6-9DC8-D36855A25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A6C12-E20F-4B82-8F3F-B150A1227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5044C-F24C-45D0-A43B-9B25087F2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884AA7-B40F-41D5-973A-6F9A0B24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48C65-E489-418F-9733-593C3DC0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089DA-DB10-497D-B184-694000AE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8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224C-9DAE-4019-AF6B-5EA17B34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56647-3644-4DCB-B573-6939835A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E4D06-8139-410C-89EA-4DCAC75D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D5A92-1920-4C65-B42D-E04EB850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7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244AF-51AC-4579-A1DB-9B273C1B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E2EC3-341E-4DB2-81CA-3720232B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F550D-86C0-4B5E-A466-E607431D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9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F78-031F-4298-AFD7-9237E961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F3CE6-0A8F-482D-8099-DAB3EF60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56E9E-E31A-4E87-BE9F-1A147C13F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2CEB4-089F-4866-B186-5CBAB1E7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66CEF-9C1D-4B24-BFBE-278B7DA15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D6FA8-CB2E-49A4-AF62-D892C06F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19A5-C951-49DB-9676-C5B5331A8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A2784-08B3-4CE9-AFB7-D583986C7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50B81-1FDB-4752-BAF0-F4B8E916E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8036B-812F-4B32-B16B-0354398C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4B244-3095-42AF-A910-C9CF75EC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51CF-FEC1-4FAB-8800-04AC6254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5E174-06A6-4DE2-A6B9-D1071E4FF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5DF09-89B4-4D30-AB23-CC5A915C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FC929-4047-434A-AA9E-ED46FD7F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F48C4-003B-497B-9231-C60D4FE9B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39DCF-0D67-4806-A7E5-08FF32094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9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3.svg"/><Relationship Id="rId3" Type="http://schemas.openxmlformats.org/officeDocument/2006/relationships/image" Target="../media/image25.svg"/><Relationship Id="rId7" Type="http://schemas.openxmlformats.org/officeDocument/2006/relationships/image" Target="../media/image46.sv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svg"/><Relationship Id="rId21" Type="http://schemas.openxmlformats.org/officeDocument/2006/relationships/image" Target="../media/image83.sv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svg"/><Relationship Id="rId50" Type="http://schemas.openxmlformats.org/officeDocument/2006/relationships/image" Target="../media/image112.png"/><Relationship Id="rId55" Type="http://schemas.openxmlformats.org/officeDocument/2006/relationships/image" Target="../media/image117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1.svg"/><Relationship Id="rId11" Type="http://schemas.openxmlformats.org/officeDocument/2006/relationships/image" Target="../media/image73.sv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svg"/><Relationship Id="rId40" Type="http://schemas.openxmlformats.org/officeDocument/2006/relationships/image" Target="../media/image102.png"/><Relationship Id="rId45" Type="http://schemas.openxmlformats.org/officeDocument/2006/relationships/image" Target="../media/image107.svg"/><Relationship Id="rId53" Type="http://schemas.openxmlformats.org/officeDocument/2006/relationships/image" Target="../media/image115.svg"/><Relationship Id="rId58" Type="http://schemas.openxmlformats.org/officeDocument/2006/relationships/image" Target="../media/image120.png"/><Relationship Id="rId5" Type="http://schemas.openxmlformats.org/officeDocument/2006/relationships/image" Target="../media/image67.svg"/><Relationship Id="rId61" Type="http://schemas.openxmlformats.org/officeDocument/2006/relationships/image" Target="../media/image123.svg"/><Relationship Id="rId19" Type="http://schemas.openxmlformats.org/officeDocument/2006/relationships/image" Target="../media/image81.sv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svg"/><Relationship Id="rId30" Type="http://schemas.openxmlformats.org/officeDocument/2006/relationships/image" Target="../media/image92.png"/><Relationship Id="rId35" Type="http://schemas.openxmlformats.org/officeDocument/2006/relationships/image" Target="../media/image97.svg"/><Relationship Id="rId43" Type="http://schemas.openxmlformats.org/officeDocument/2006/relationships/image" Target="../media/image105.svg"/><Relationship Id="rId48" Type="http://schemas.openxmlformats.org/officeDocument/2006/relationships/image" Target="../media/image110.png"/><Relationship Id="rId56" Type="http://schemas.openxmlformats.org/officeDocument/2006/relationships/image" Target="../media/image118.png"/><Relationship Id="rId8" Type="http://schemas.openxmlformats.org/officeDocument/2006/relationships/image" Target="../media/image70.png"/><Relationship Id="rId51" Type="http://schemas.openxmlformats.org/officeDocument/2006/relationships/image" Target="../media/image113.svg"/><Relationship Id="rId3" Type="http://schemas.openxmlformats.org/officeDocument/2006/relationships/image" Target="../media/image65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33" Type="http://schemas.openxmlformats.org/officeDocument/2006/relationships/image" Target="../media/image95.sv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59" Type="http://schemas.openxmlformats.org/officeDocument/2006/relationships/image" Target="../media/image121.svg"/><Relationship Id="rId20" Type="http://schemas.openxmlformats.org/officeDocument/2006/relationships/image" Target="../media/image82.png"/><Relationship Id="rId41" Type="http://schemas.openxmlformats.org/officeDocument/2006/relationships/image" Target="../media/image103.svg"/><Relationship Id="rId54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5" Type="http://schemas.openxmlformats.org/officeDocument/2006/relationships/image" Target="../media/image77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svg"/><Relationship Id="rId57" Type="http://schemas.openxmlformats.org/officeDocument/2006/relationships/image" Target="../media/image119.svg"/><Relationship Id="rId10" Type="http://schemas.openxmlformats.org/officeDocument/2006/relationships/image" Target="../media/image72.png"/><Relationship Id="rId31" Type="http://schemas.openxmlformats.org/officeDocument/2006/relationships/image" Target="../media/image93.sv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60" Type="http://schemas.openxmlformats.org/officeDocument/2006/relationships/image" Target="../media/image12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ngodb.com/try/download/community" TargetMode="Externa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2445" y="1895010"/>
            <a:ext cx="8217084" cy="3520655"/>
            <a:chOff x="0" y="-66675"/>
            <a:chExt cx="10956112" cy="4694207"/>
          </a:xfrm>
        </p:grpSpPr>
        <p:sp>
          <p:nvSpPr>
            <p:cNvPr id="3" name="TextBox 3"/>
            <p:cNvSpPr txBox="1"/>
            <p:nvPr/>
          </p:nvSpPr>
          <p:spPr>
            <a:xfrm>
              <a:off x="0" y="1763500"/>
              <a:ext cx="10956112" cy="2864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59"/>
                </a:lnSpc>
              </a:pPr>
              <a:r>
                <a:rPr lang="id-ID" sz="8000" dirty="0">
                  <a:solidFill>
                    <a:srgbClr val="F7B4A7"/>
                  </a:solidFill>
                  <a:latin typeface="Josefin Sans Bold"/>
                </a:rPr>
                <a:t>MERN </a:t>
              </a:r>
              <a:r>
                <a:rPr lang="id-ID" sz="8000" dirty="0" err="1">
                  <a:solidFill>
                    <a:srgbClr val="F7B4A7"/>
                  </a:solidFill>
                  <a:latin typeface="Josefin Sans Bold"/>
                </a:rPr>
                <a:t>Social</a:t>
              </a:r>
              <a:r>
                <a:rPr lang="id-ID" sz="8000" dirty="0">
                  <a:solidFill>
                    <a:srgbClr val="F7B4A7"/>
                  </a:solidFill>
                  <a:latin typeface="Josefin Sans Bold"/>
                </a:rPr>
                <a:t> Media</a:t>
              </a:r>
              <a:endParaRPr lang="en-US" sz="8000" dirty="0">
                <a:solidFill>
                  <a:srgbClr val="F7B4A7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956112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id-ID" sz="2400" spc="446" dirty="0" err="1">
                  <a:solidFill>
                    <a:srgbClr val="94DDDE"/>
                  </a:solidFill>
                  <a:latin typeface="Josefin Sans"/>
                </a:rPr>
                <a:t>FullStack</a:t>
              </a:r>
              <a:r>
                <a:rPr lang="id-ID" sz="2400" spc="446" dirty="0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id-ID" sz="2400" spc="446" dirty="0" err="1">
                  <a:solidFill>
                    <a:srgbClr val="94DDDE"/>
                  </a:solidFill>
                  <a:latin typeface="Josefin Sans"/>
                </a:rPr>
                <a:t>Programming</a:t>
              </a:r>
              <a:r>
                <a:rPr lang="id-ID" sz="2400" spc="446" dirty="0">
                  <a:solidFill>
                    <a:srgbClr val="94DDDE"/>
                  </a:solidFill>
                  <a:latin typeface="Josefin Sans"/>
                </a:rPr>
                <a:t> Teori &amp; Praktik</a:t>
              </a:r>
              <a:endParaRPr lang="en-US" sz="2400" spc="446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3F7A2D-BEFA-4CBA-9866-CDDFC625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5" y="228600"/>
            <a:ext cx="17113110" cy="9829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40DB30-6059-49C5-89CC-4F612E76B8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571500"/>
            <a:ext cx="15925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610774" y="1441513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9313" y="5316566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42874" y="306743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A4445-C636-41C9-BA94-5B5317698DD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67" y="529601"/>
            <a:ext cx="13639800" cy="95739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1762" y="1107504"/>
            <a:ext cx="3489749" cy="2861594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793" y="4342477"/>
            <a:ext cx="4618653" cy="41148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24400" y="434533"/>
            <a:ext cx="9285723" cy="82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id-ID" sz="4800" dirty="0">
                <a:solidFill>
                  <a:srgbClr val="2B4B82"/>
                </a:solidFill>
                <a:latin typeface="Josefin Sans Bold"/>
              </a:rPr>
              <a:t>Hasil </a:t>
            </a:r>
            <a:r>
              <a:rPr lang="id-ID" sz="4800" dirty="0" err="1">
                <a:solidFill>
                  <a:srgbClr val="2B4B82"/>
                </a:solidFill>
                <a:latin typeface="Josefin Sans Bold"/>
              </a:rPr>
              <a:t>Projek</a:t>
            </a:r>
            <a:endParaRPr lang="en-US" sz="4800" dirty="0">
              <a:solidFill>
                <a:srgbClr val="2B4B82"/>
              </a:solidFill>
              <a:latin typeface="Josefin Sans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942CD-9822-48D8-A302-4EDD45DC6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027" y="1638888"/>
            <a:ext cx="14631668" cy="74682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001822" y="1710976"/>
            <a:ext cx="3662625" cy="5642699"/>
          </a:xfrm>
          <a:custGeom>
            <a:avLst/>
            <a:gdLst/>
            <a:ahLst/>
            <a:cxnLst/>
            <a:rect l="l" t="t" r="r" b="b"/>
            <a:pathLst>
              <a:path w="3662625" h="5642699">
                <a:moveTo>
                  <a:pt x="0" y="0"/>
                </a:moveTo>
                <a:lnTo>
                  <a:pt x="3662625" y="0"/>
                </a:lnTo>
                <a:lnTo>
                  <a:pt x="3662625" y="5642699"/>
                </a:lnTo>
                <a:lnTo>
                  <a:pt x="0" y="564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F5841-08D3-44F8-830F-93FD34D1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66" y="1428428"/>
            <a:ext cx="14631668" cy="74301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7326D-C008-4A1E-B6D0-D69D5FA00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66" y="1551051"/>
            <a:ext cx="14631668" cy="74758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6AAFE-0AA9-48C9-8F5D-293494DE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66" y="1405566"/>
            <a:ext cx="14631668" cy="74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29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001822" y="1710976"/>
            <a:ext cx="3662625" cy="5642699"/>
          </a:xfrm>
          <a:custGeom>
            <a:avLst/>
            <a:gdLst/>
            <a:ahLst/>
            <a:cxnLst/>
            <a:rect l="l" t="t" r="r" b="b"/>
            <a:pathLst>
              <a:path w="3662625" h="5642699">
                <a:moveTo>
                  <a:pt x="0" y="0"/>
                </a:moveTo>
                <a:lnTo>
                  <a:pt x="3662625" y="0"/>
                </a:lnTo>
                <a:lnTo>
                  <a:pt x="3662625" y="5642699"/>
                </a:lnTo>
                <a:lnTo>
                  <a:pt x="0" y="564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A3062-FFDF-4B08-9D50-3C0ABD823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22" y="914400"/>
            <a:ext cx="16707555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0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AE19C-9F12-4705-B763-9B4D502C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79" y="807558"/>
            <a:ext cx="17059441" cy="86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4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9662" y="1751163"/>
            <a:ext cx="634992" cy="458349"/>
          </a:xfrm>
          <a:custGeom>
            <a:avLst/>
            <a:gdLst/>
            <a:ahLst/>
            <a:cxnLst/>
            <a:rect l="l" t="t" r="r" b="b"/>
            <a:pathLst>
              <a:path w="634992" h="458349">
                <a:moveTo>
                  <a:pt x="0" y="0"/>
                </a:moveTo>
                <a:lnTo>
                  <a:pt x="634991" y="0"/>
                </a:lnTo>
                <a:lnTo>
                  <a:pt x="634991" y="458349"/>
                </a:lnTo>
                <a:lnTo>
                  <a:pt x="0" y="458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06648" y="1649522"/>
            <a:ext cx="504043" cy="661632"/>
          </a:xfrm>
          <a:custGeom>
            <a:avLst/>
            <a:gdLst/>
            <a:ahLst/>
            <a:cxnLst/>
            <a:rect l="l" t="t" r="r" b="b"/>
            <a:pathLst>
              <a:path w="504043" h="661632">
                <a:moveTo>
                  <a:pt x="0" y="0"/>
                </a:moveTo>
                <a:lnTo>
                  <a:pt x="504044" y="0"/>
                </a:lnTo>
                <a:lnTo>
                  <a:pt x="504044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97095" y="1700343"/>
            <a:ext cx="571419" cy="559990"/>
          </a:xfrm>
          <a:custGeom>
            <a:avLst/>
            <a:gdLst/>
            <a:ahLst/>
            <a:cxnLst/>
            <a:rect l="l" t="t" r="r" b="b"/>
            <a:pathLst>
              <a:path w="571419" h="559990">
                <a:moveTo>
                  <a:pt x="0" y="0"/>
                </a:moveTo>
                <a:lnTo>
                  <a:pt x="571419" y="0"/>
                </a:lnTo>
                <a:lnTo>
                  <a:pt x="571419" y="559990"/>
                </a:lnTo>
                <a:lnTo>
                  <a:pt x="0" y="559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12059" y="1649522"/>
            <a:ext cx="441489" cy="661632"/>
          </a:xfrm>
          <a:custGeom>
            <a:avLst/>
            <a:gdLst/>
            <a:ahLst/>
            <a:cxnLst/>
            <a:rect l="l" t="t" r="r" b="b"/>
            <a:pathLst>
              <a:path w="441489" h="661632">
                <a:moveTo>
                  <a:pt x="0" y="0"/>
                </a:moveTo>
                <a:lnTo>
                  <a:pt x="441489" y="0"/>
                </a:lnTo>
                <a:lnTo>
                  <a:pt x="441489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91449" y="1696456"/>
            <a:ext cx="537826" cy="567762"/>
          </a:xfrm>
          <a:custGeom>
            <a:avLst/>
            <a:gdLst/>
            <a:ahLst/>
            <a:cxnLst/>
            <a:rect l="l" t="t" r="r" b="b"/>
            <a:pathLst>
              <a:path w="537826" h="567762">
                <a:moveTo>
                  <a:pt x="0" y="0"/>
                </a:moveTo>
                <a:lnTo>
                  <a:pt x="537826" y="0"/>
                </a:lnTo>
                <a:lnTo>
                  <a:pt x="537826" y="567763"/>
                </a:lnTo>
                <a:lnTo>
                  <a:pt x="0" y="567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95299" y="1649522"/>
            <a:ext cx="589454" cy="661632"/>
          </a:xfrm>
          <a:custGeom>
            <a:avLst/>
            <a:gdLst/>
            <a:ahLst/>
            <a:cxnLst/>
            <a:rect l="l" t="t" r="r" b="b"/>
            <a:pathLst>
              <a:path w="589454" h="661632">
                <a:moveTo>
                  <a:pt x="0" y="0"/>
                </a:moveTo>
                <a:lnTo>
                  <a:pt x="589454" y="0"/>
                </a:lnTo>
                <a:lnTo>
                  <a:pt x="589454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83940" y="8057366"/>
            <a:ext cx="640714" cy="498592"/>
          </a:xfrm>
          <a:custGeom>
            <a:avLst/>
            <a:gdLst/>
            <a:ahLst/>
            <a:cxnLst/>
            <a:rect l="l" t="t" r="r" b="b"/>
            <a:pathLst>
              <a:path w="640714" h="498592">
                <a:moveTo>
                  <a:pt x="0" y="0"/>
                </a:moveTo>
                <a:lnTo>
                  <a:pt x="640713" y="0"/>
                </a:lnTo>
                <a:lnTo>
                  <a:pt x="640713" y="498592"/>
                </a:lnTo>
                <a:lnTo>
                  <a:pt x="0" y="498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26344" y="7975846"/>
            <a:ext cx="264653" cy="661632"/>
          </a:xfrm>
          <a:custGeom>
            <a:avLst/>
            <a:gdLst/>
            <a:ahLst/>
            <a:cxnLst/>
            <a:rect l="l" t="t" r="r" b="b"/>
            <a:pathLst>
              <a:path w="264653" h="661632">
                <a:moveTo>
                  <a:pt x="0" y="0"/>
                </a:moveTo>
                <a:lnTo>
                  <a:pt x="264652" y="0"/>
                </a:lnTo>
                <a:lnTo>
                  <a:pt x="264652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42609" y="8074092"/>
            <a:ext cx="680391" cy="465140"/>
          </a:xfrm>
          <a:custGeom>
            <a:avLst/>
            <a:gdLst/>
            <a:ahLst/>
            <a:cxnLst/>
            <a:rect l="l" t="t" r="r" b="b"/>
            <a:pathLst>
              <a:path w="680391" h="465140">
                <a:moveTo>
                  <a:pt x="0" y="0"/>
                </a:moveTo>
                <a:lnTo>
                  <a:pt x="680391" y="0"/>
                </a:lnTo>
                <a:lnTo>
                  <a:pt x="680391" y="465140"/>
                </a:lnTo>
                <a:lnTo>
                  <a:pt x="0" y="4651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51180" y="8026575"/>
            <a:ext cx="563247" cy="560175"/>
          </a:xfrm>
          <a:custGeom>
            <a:avLst/>
            <a:gdLst/>
            <a:ahLst/>
            <a:cxnLst/>
            <a:rect l="l" t="t" r="r" b="b"/>
            <a:pathLst>
              <a:path w="563247" h="560175">
                <a:moveTo>
                  <a:pt x="0" y="0"/>
                </a:moveTo>
                <a:lnTo>
                  <a:pt x="563247" y="0"/>
                </a:lnTo>
                <a:lnTo>
                  <a:pt x="563247" y="560175"/>
                </a:lnTo>
                <a:lnTo>
                  <a:pt x="0" y="5601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39464" y="7975846"/>
            <a:ext cx="241796" cy="661632"/>
          </a:xfrm>
          <a:custGeom>
            <a:avLst/>
            <a:gdLst/>
            <a:ahLst/>
            <a:cxnLst/>
            <a:rect l="l" t="t" r="r" b="b"/>
            <a:pathLst>
              <a:path w="241796" h="661632">
                <a:moveTo>
                  <a:pt x="0" y="0"/>
                </a:moveTo>
                <a:lnTo>
                  <a:pt x="241796" y="0"/>
                </a:lnTo>
                <a:lnTo>
                  <a:pt x="241796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95299" y="8023189"/>
            <a:ext cx="589454" cy="566947"/>
          </a:xfrm>
          <a:custGeom>
            <a:avLst/>
            <a:gdLst/>
            <a:ahLst/>
            <a:cxnLst/>
            <a:rect l="l" t="t" r="r" b="b"/>
            <a:pathLst>
              <a:path w="589454" h="566947">
                <a:moveTo>
                  <a:pt x="0" y="0"/>
                </a:moveTo>
                <a:lnTo>
                  <a:pt x="589454" y="0"/>
                </a:lnTo>
                <a:lnTo>
                  <a:pt x="589454" y="566947"/>
                </a:lnTo>
                <a:lnTo>
                  <a:pt x="0" y="5669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016487" y="6394265"/>
            <a:ext cx="381341" cy="661632"/>
          </a:xfrm>
          <a:custGeom>
            <a:avLst/>
            <a:gdLst/>
            <a:ahLst/>
            <a:cxnLst/>
            <a:rect l="l" t="t" r="r" b="b"/>
            <a:pathLst>
              <a:path w="381341" h="661632">
                <a:moveTo>
                  <a:pt x="0" y="0"/>
                </a:moveTo>
                <a:lnTo>
                  <a:pt x="381341" y="0"/>
                </a:lnTo>
                <a:lnTo>
                  <a:pt x="381341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427700" y="6394265"/>
            <a:ext cx="461939" cy="661632"/>
          </a:xfrm>
          <a:custGeom>
            <a:avLst/>
            <a:gdLst/>
            <a:ahLst/>
            <a:cxnLst/>
            <a:rect l="l" t="t" r="r" b="b"/>
            <a:pathLst>
              <a:path w="461939" h="661632">
                <a:moveTo>
                  <a:pt x="0" y="0"/>
                </a:moveTo>
                <a:lnTo>
                  <a:pt x="461940" y="0"/>
                </a:lnTo>
                <a:lnTo>
                  <a:pt x="461940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834392" y="6394265"/>
            <a:ext cx="496825" cy="661632"/>
          </a:xfrm>
          <a:custGeom>
            <a:avLst/>
            <a:gdLst/>
            <a:ahLst/>
            <a:cxnLst/>
            <a:rect l="l" t="t" r="r" b="b"/>
            <a:pathLst>
              <a:path w="496825" h="661632">
                <a:moveTo>
                  <a:pt x="0" y="0"/>
                </a:moveTo>
                <a:lnTo>
                  <a:pt x="496825" y="0"/>
                </a:lnTo>
                <a:lnTo>
                  <a:pt x="496825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777775" y="6394265"/>
            <a:ext cx="510058" cy="661632"/>
          </a:xfrm>
          <a:custGeom>
            <a:avLst/>
            <a:gdLst/>
            <a:ahLst/>
            <a:cxnLst/>
            <a:rect l="l" t="t" r="r" b="b"/>
            <a:pathLst>
              <a:path w="510058" h="661632">
                <a:moveTo>
                  <a:pt x="0" y="0"/>
                </a:moveTo>
                <a:lnTo>
                  <a:pt x="510058" y="0"/>
                </a:lnTo>
                <a:lnTo>
                  <a:pt x="510058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414803" y="6394265"/>
            <a:ext cx="291118" cy="661632"/>
          </a:xfrm>
          <a:custGeom>
            <a:avLst/>
            <a:gdLst/>
            <a:ahLst/>
            <a:cxnLst/>
            <a:rect l="l" t="t" r="r" b="b"/>
            <a:pathLst>
              <a:path w="291118" h="661632">
                <a:moveTo>
                  <a:pt x="0" y="0"/>
                </a:moveTo>
                <a:lnTo>
                  <a:pt x="291118" y="0"/>
                </a:lnTo>
                <a:lnTo>
                  <a:pt x="291118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232317" y="6467372"/>
            <a:ext cx="515418" cy="515418"/>
          </a:xfrm>
          <a:custGeom>
            <a:avLst/>
            <a:gdLst/>
            <a:ahLst/>
            <a:cxnLst/>
            <a:rect l="l" t="t" r="r" b="b"/>
            <a:pathLst>
              <a:path w="515418" h="515418">
                <a:moveTo>
                  <a:pt x="0" y="0"/>
                </a:moveTo>
                <a:lnTo>
                  <a:pt x="515418" y="0"/>
                </a:lnTo>
                <a:lnTo>
                  <a:pt x="515418" y="515418"/>
                </a:lnTo>
                <a:lnTo>
                  <a:pt x="0" y="51541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908796" y="4852733"/>
            <a:ext cx="596723" cy="581534"/>
          </a:xfrm>
          <a:custGeom>
            <a:avLst/>
            <a:gdLst/>
            <a:ahLst/>
            <a:cxnLst/>
            <a:rect l="l" t="t" r="r" b="b"/>
            <a:pathLst>
              <a:path w="596723" h="581534">
                <a:moveTo>
                  <a:pt x="0" y="0"/>
                </a:moveTo>
                <a:lnTo>
                  <a:pt x="596723" y="0"/>
                </a:lnTo>
                <a:lnTo>
                  <a:pt x="596723" y="581534"/>
                </a:lnTo>
                <a:lnTo>
                  <a:pt x="0" y="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415671" y="4812684"/>
            <a:ext cx="485999" cy="661632"/>
          </a:xfrm>
          <a:custGeom>
            <a:avLst/>
            <a:gdLst/>
            <a:ahLst/>
            <a:cxnLst/>
            <a:rect l="l" t="t" r="r" b="b"/>
            <a:pathLst>
              <a:path w="485999" h="661632">
                <a:moveTo>
                  <a:pt x="0" y="0"/>
                </a:moveTo>
                <a:lnTo>
                  <a:pt x="485998" y="0"/>
                </a:lnTo>
                <a:lnTo>
                  <a:pt x="485998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788679" y="4812684"/>
            <a:ext cx="588251" cy="661632"/>
          </a:xfrm>
          <a:custGeom>
            <a:avLst/>
            <a:gdLst/>
            <a:ahLst/>
            <a:cxnLst/>
            <a:rect l="l" t="t" r="r" b="b"/>
            <a:pathLst>
              <a:path w="588251" h="661632">
                <a:moveTo>
                  <a:pt x="0" y="0"/>
                </a:moveTo>
                <a:lnTo>
                  <a:pt x="588251" y="0"/>
                </a:lnTo>
                <a:lnTo>
                  <a:pt x="588251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774166" y="4812684"/>
            <a:ext cx="517276" cy="661632"/>
          </a:xfrm>
          <a:custGeom>
            <a:avLst/>
            <a:gdLst/>
            <a:ahLst/>
            <a:cxnLst/>
            <a:rect l="l" t="t" r="r" b="b"/>
            <a:pathLst>
              <a:path w="517276" h="661632">
                <a:moveTo>
                  <a:pt x="0" y="0"/>
                </a:moveTo>
                <a:lnTo>
                  <a:pt x="517276" y="0"/>
                </a:lnTo>
                <a:lnTo>
                  <a:pt x="517276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17063" y="4866364"/>
            <a:ext cx="686597" cy="554271"/>
          </a:xfrm>
          <a:custGeom>
            <a:avLst/>
            <a:gdLst/>
            <a:ahLst/>
            <a:cxnLst/>
            <a:rect l="l" t="t" r="r" b="b"/>
            <a:pathLst>
              <a:path w="686597" h="554271">
                <a:moveTo>
                  <a:pt x="0" y="0"/>
                </a:moveTo>
                <a:lnTo>
                  <a:pt x="686597" y="0"/>
                </a:lnTo>
                <a:lnTo>
                  <a:pt x="686597" y="554272"/>
                </a:lnTo>
                <a:lnTo>
                  <a:pt x="0" y="55427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61947" y="4910863"/>
            <a:ext cx="656157" cy="465275"/>
          </a:xfrm>
          <a:custGeom>
            <a:avLst/>
            <a:gdLst/>
            <a:ahLst/>
            <a:cxnLst/>
            <a:rect l="l" t="t" r="r" b="b"/>
            <a:pathLst>
              <a:path w="656157" h="465275">
                <a:moveTo>
                  <a:pt x="0" y="0"/>
                </a:moveTo>
                <a:lnTo>
                  <a:pt x="656157" y="0"/>
                </a:lnTo>
                <a:lnTo>
                  <a:pt x="656157" y="465274"/>
                </a:lnTo>
                <a:lnTo>
                  <a:pt x="0" y="46527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839584" y="3231103"/>
            <a:ext cx="735147" cy="661632"/>
          </a:xfrm>
          <a:custGeom>
            <a:avLst/>
            <a:gdLst/>
            <a:ahLst/>
            <a:cxnLst/>
            <a:rect l="l" t="t" r="r" b="b"/>
            <a:pathLst>
              <a:path w="735147" h="661632">
                <a:moveTo>
                  <a:pt x="0" y="0"/>
                </a:moveTo>
                <a:lnTo>
                  <a:pt x="735147" y="0"/>
                </a:lnTo>
                <a:lnTo>
                  <a:pt x="735147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368794" y="3263915"/>
            <a:ext cx="579752" cy="596007"/>
          </a:xfrm>
          <a:custGeom>
            <a:avLst/>
            <a:gdLst/>
            <a:ahLst/>
            <a:cxnLst/>
            <a:rect l="l" t="t" r="r" b="b"/>
            <a:pathLst>
              <a:path w="579752" h="596007">
                <a:moveTo>
                  <a:pt x="0" y="0"/>
                </a:moveTo>
                <a:lnTo>
                  <a:pt x="579752" y="0"/>
                </a:lnTo>
                <a:lnTo>
                  <a:pt x="579752" y="596007"/>
                </a:lnTo>
                <a:lnTo>
                  <a:pt x="0" y="596007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775296" y="3263915"/>
            <a:ext cx="615017" cy="596007"/>
          </a:xfrm>
          <a:custGeom>
            <a:avLst/>
            <a:gdLst/>
            <a:ahLst/>
            <a:cxnLst/>
            <a:rect l="l" t="t" r="r" b="b"/>
            <a:pathLst>
              <a:path w="615017" h="596007">
                <a:moveTo>
                  <a:pt x="0" y="0"/>
                </a:moveTo>
                <a:lnTo>
                  <a:pt x="615017" y="0"/>
                </a:lnTo>
                <a:lnTo>
                  <a:pt x="615017" y="596007"/>
                </a:lnTo>
                <a:lnTo>
                  <a:pt x="0" y="59600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697723" y="3231103"/>
            <a:ext cx="670161" cy="661632"/>
          </a:xfrm>
          <a:custGeom>
            <a:avLst/>
            <a:gdLst/>
            <a:ahLst/>
            <a:cxnLst/>
            <a:rect l="l" t="t" r="r" b="b"/>
            <a:pathLst>
              <a:path w="670161" h="661632">
                <a:moveTo>
                  <a:pt x="0" y="0"/>
                </a:moveTo>
                <a:lnTo>
                  <a:pt x="670161" y="0"/>
                </a:lnTo>
                <a:lnTo>
                  <a:pt x="670161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312550" y="3231103"/>
            <a:ext cx="495622" cy="661632"/>
          </a:xfrm>
          <a:custGeom>
            <a:avLst/>
            <a:gdLst/>
            <a:ahLst/>
            <a:cxnLst/>
            <a:rect l="l" t="t" r="r" b="b"/>
            <a:pathLst>
              <a:path w="495622" h="661632">
                <a:moveTo>
                  <a:pt x="0" y="0"/>
                </a:moveTo>
                <a:lnTo>
                  <a:pt x="495623" y="0"/>
                </a:lnTo>
                <a:lnTo>
                  <a:pt x="495623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272890" y="3231103"/>
            <a:ext cx="434271" cy="661632"/>
          </a:xfrm>
          <a:custGeom>
            <a:avLst/>
            <a:gdLst/>
            <a:ahLst/>
            <a:cxnLst/>
            <a:rect l="l" t="t" r="r" b="b"/>
            <a:pathLst>
              <a:path w="434271" h="661632">
                <a:moveTo>
                  <a:pt x="0" y="0"/>
                </a:moveTo>
                <a:lnTo>
                  <a:pt x="434271" y="0"/>
                </a:lnTo>
                <a:lnTo>
                  <a:pt x="434271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545731" y="4525764"/>
            <a:ext cx="5341034" cy="199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19"/>
              </a:lnSpc>
              <a:spcBef>
                <a:spcPct val="0"/>
              </a:spcBef>
            </a:pPr>
            <a:r>
              <a:rPr lang="id-ID" sz="8000" u="none" spc="-88" dirty="0" err="1">
                <a:solidFill>
                  <a:srgbClr val="2B4B82"/>
                </a:solidFill>
                <a:latin typeface="Josefin Sans Bold"/>
              </a:rPr>
              <a:t>Thank</a:t>
            </a:r>
            <a:r>
              <a:rPr lang="id-ID" sz="8000" u="none" spc="-88" dirty="0">
                <a:solidFill>
                  <a:srgbClr val="2B4B82"/>
                </a:solidFill>
                <a:latin typeface="Josefin Sans Bold"/>
              </a:rPr>
              <a:t> You</a:t>
            </a:r>
            <a:endParaRPr lang="en-US" sz="8000" u="none" spc="-88" dirty="0">
              <a:solidFill>
                <a:srgbClr val="2B4B82"/>
              </a:solidFill>
              <a:latin typeface="Josefi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02264" y="1677222"/>
            <a:ext cx="8592473" cy="4447963"/>
            <a:chOff x="0" y="-9525"/>
            <a:chExt cx="11456630" cy="5930618"/>
          </a:xfrm>
        </p:grpSpPr>
        <p:sp>
          <p:nvSpPr>
            <p:cNvPr id="3" name="TextBox 3"/>
            <p:cNvSpPr txBox="1"/>
            <p:nvPr/>
          </p:nvSpPr>
          <p:spPr>
            <a:xfrm>
              <a:off x="481672" y="-9525"/>
              <a:ext cx="9752963" cy="16593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719"/>
                </a:lnSpc>
              </a:pPr>
              <a:r>
                <a:rPr lang="id-ID" sz="8099" dirty="0">
                  <a:solidFill>
                    <a:srgbClr val="F7B4A7"/>
                  </a:solidFill>
                  <a:latin typeface="Josefin Sans Bold"/>
                </a:rPr>
                <a:t>Daftar Topik</a:t>
              </a:r>
              <a:endParaRPr lang="en-US" sz="8099" dirty="0">
                <a:solidFill>
                  <a:srgbClr val="F7B4A7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1673" y="2289294"/>
              <a:ext cx="7537706" cy="1512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84"/>
                </a:lnSpc>
              </a:pPr>
              <a:r>
                <a:rPr lang="en-US" sz="2899" spc="347">
                  <a:solidFill>
                    <a:srgbClr val="94DDDE"/>
                  </a:solidFill>
                  <a:latin typeface="Josefin Sans"/>
                </a:rPr>
                <a:t>TOPIK UTAMA DALAM PRESENTASI INI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5502"/>
              <a:ext cx="11456630" cy="1375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0" lvl="1" indent="-313055" algn="just">
                <a:lnSpc>
                  <a:spcPts val="4060"/>
                </a:lnSpc>
                <a:buFont typeface="Arial"/>
                <a:buChar char="•"/>
              </a:pPr>
              <a:r>
                <a:rPr lang="id-ID" sz="2900" dirty="0">
                  <a:solidFill>
                    <a:srgbClr val="94DDDE"/>
                  </a:solidFill>
                  <a:latin typeface="Josefin Sans"/>
                </a:rPr>
                <a:t>Instalasi MERN</a:t>
              </a:r>
            </a:p>
            <a:p>
              <a:pPr marL="626110" lvl="1" indent="-313055" algn="just">
                <a:lnSpc>
                  <a:spcPts val="4060"/>
                </a:lnSpc>
                <a:buFont typeface="Arial"/>
                <a:buChar char="•"/>
              </a:pPr>
              <a:r>
                <a:rPr lang="id-ID" sz="2900" dirty="0" err="1">
                  <a:solidFill>
                    <a:srgbClr val="94DDDE"/>
                  </a:solidFill>
                  <a:latin typeface="Josefin Sans"/>
                </a:rPr>
                <a:t>Running</a:t>
              </a:r>
              <a:r>
                <a:rPr lang="id-ID" sz="2900" dirty="0">
                  <a:solidFill>
                    <a:srgbClr val="94DDDE"/>
                  </a:solidFill>
                  <a:latin typeface="Josefin Sans"/>
                </a:rPr>
                <a:t> Project</a:t>
              </a: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09758" y="1684366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80976" y="2475095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95732" y="3214319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18063" y="21717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2000" y="495300"/>
            <a:ext cx="9768230" cy="9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id-ID" sz="6400" dirty="0" err="1">
                <a:solidFill>
                  <a:srgbClr val="31356E"/>
                </a:solidFill>
                <a:latin typeface="Josefin Sans Bold"/>
              </a:rPr>
              <a:t>Install</a:t>
            </a:r>
            <a:r>
              <a:rPr lang="id-ID" sz="6400" dirty="0">
                <a:solidFill>
                  <a:srgbClr val="31356E"/>
                </a:solidFill>
                <a:latin typeface="Josefin Sans Bold"/>
              </a:rPr>
              <a:t> </a:t>
            </a:r>
            <a:r>
              <a:rPr lang="id-ID" sz="6400" dirty="0" err="1">
                <a:solidFill>
                  <a:srgbClr val="31356E"/>
                </a:solidFill>
                <a:latin typeface="Josefin Sans Bold"/>
              </a:rPr>
              <a:t>MongoDB</a:t>
            </a:r>
            <a:endParaRPr lang="en-US" sz="6400" dirty="0">
              <a:solidFill>
                <a:srgbClr val="31356E"/>
              </a:solidFill>
              <a:latin typeface="Josefi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F99BB-F69D-4668-972E-7565B8C0AC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38300"/>
            <a:ext cx="11430000" cy="670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41BBC-AA2D-438E-B7BC-49C145A539A7}"/>
              </a:ext>
            </a:extLst>
          </p:cNvPr>
          <p:cNvSpPr txBox="1"/>
          <p:nvPr/>
        </p:nvSpPr>
        <p:spPr>
          <a:xfrm>
            <a:off x="152400" y="8500091"/>
            <a:ext cx="9768230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Kunjungi situs web </a:t>
            </a:r>
            <a:r>
              <a:rPr lang="id-ID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MongoDB</a:t>
            </a: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https://www.mongodb.com/try/download/community</a:t>
            </a: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unduh </a:t>
            </a:r>
            <a:r>
              <a:rPr lang="id-ID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file</a:t>
            </a: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ini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429000" y="1878641"/>
            <a:ext cx="12802506" cy="98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>
                <a:solidFill>
                  <a:srgbClr val="2B4B82"/>
                </a:solidFill>
                <a:latin typeface="Josefin Sans Bold"/>
              </a:rPr>
              <a:t>Proses </a:t>
            </a:r>
            <a:r>
              <a:rPr lang="id-ID" sz="6400" dirty="0" err="1">
                <a:solidFill>
                  <a:srgbClr val="2B4B82"/>
                </a:solidFill>
                <a:latin typeface="Josefin Sans Bold"/>
              </a:rPr>
              <a:t>Menginstall</a:t>
            </a:r>
            <a:r>
              <a:rPr lang="id-ID" sz="64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id-ID" sz="6400" dirty="0" err="1">
                <a:solidFill>
                  <a:srgbClr val="2B4B82"/>
                </a:solidFill>
                <a:latin typeface="Josefin Sans Bold"/>
              </a:rPr>
              <a:t>MongoDB</a:t>
            </a:r>
            <a:endParaRPr lang="en-US" sz="64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0551837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38681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94246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A9DEA-0406-4C35-B875-E635D4D0CB3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916474"/>
            <a:ext cx="11430000" cy="70192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613535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id-ID" sz="6400" dirty="0" err="1">
                <a:solidFill>
                  <a:srgbClr val="2B4B82"/>
                </a:solidFill>
                <a:latin typeface="Josefin Sans Bold"/>
              </a:rPr>
              <a:t>Install</a:t>
            </a:r>
            <a:r>
              <a:rPr lang="id-ID" sz="6400" dirty="0">
                <a:solidFill>
                  <a:srgbClr val="2B4B82"/>
                </a:solidFill>
                <a:latin typeface="Josefin Sans Bold"/>
              </a:rPr>
              <a:t> Express.js</a:t>
            </a:r>
            <a:endParaRPr lang="en-US" sz="6400" dirty="0">
              <a:solidFill>
                <a:srgbClr val="2B4B82"/>
              </a:solidFill>
              <a:latin typeface="Josefin Sans Bold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56EFBA4-9588-4FE7-8298-056E765740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4" y="2100262"/>
            <a:ext cx="14030325" cy="79200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B5E4B81-A031-4281-87DA-F7D20EED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53302"/>
            <a:ext cx="8991600" cy="9580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EF5C5-9714-4D7D-8174-854F3BAA66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876300"/>
            <a:ext cx="105918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6342" y="1951228"/>
            <a:ext cx="6338112" cy="6384545"/>
          </a:xfrm>
          <a:custGeom>
            <a:avLst/>
            <a:gdLst/>
            <a:ahLst/>
            <a:cxnLst/>
            <a:rect l="l" t="t" r="r" b="b"/>
            <a:pathLst>
              <a:path w="6338112" h="6384545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8D38F1-6B4C-4E86-A6EA-74D20C0510DD}"/>
              </a:ext>
            </a:extLst>
          </p:cNvPr>
          <p:cNvSpPr/>
          <p:nvPr/>
        </p:nvSpPr>
        <p:spPr>
          <a:xfrm>
            <a:off x="1747838" y="1028700"/>
            <a:ext cx="3048000" cy="691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sz="1100">
                <a:ln>
                  <a:noFill/>
                </a:ln>
                <a:solidFill>
                  <a:srgbClr val="FFE599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npm </a:t>
            </a:r>
            <a:r>
              <a:rPr lang="id-ID" sz="110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init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E47A0-E70A-4128-90EC-B327FF1D50D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8" y="5143500"/>
            <a:ext cx="51816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57F52-89CB-4CE4-941C-721FA99EE69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01534"/>
            <a:ext cx="7615238" cy="266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30E0A-F983-400E-B4BA-8E10953F34B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747838" y="7305356"/>
            <a:ext cx="7615238" cy="27911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571500"/>
            <a:ext cx="6140440" cy="975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84"/>
              </a:lnSpc>
            </a:pPr>
            <a:r>
              <a:rPr lang="id-ID" sz="8099" spc="-80" dirty="0" err="1">
                <a:solidFill>
                  <a:srgbClr val="2B4B82"/>
                </a:solidFill>
                <a:latin typeface="Josefin Sans Bold"/>
              </a:rPr>
              <a:t>Install</a:t>
            </a:r>
            <a:r>
              <a:rPr lang="id-ID" sz="8099" spc="-8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id-ID" sz="8099" spc="-80" dirty="0" err="1">
                <a:solidFill>
                  <a:srgbClr val="2B4B82"/>
                </a:solidFill>
                <a:latin typeface="Josefin Sans Bold"/>
              </a:rPr>
              <a:t>React</a:t>
            </a:r>
            <a:endParaRPr lang="en-US" sz="8099" spc="-8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443088" y="-1095217"/>
            <a:ext cx="6414740" cy="6631780"/>
          </a:xfrm>
          <a:custGeom>
            <a:avLst/>
            <a:gdLst/>
            <a:ahLst/>
            <a:cxnLst/>
            <a:rect l="l" t="t" r="r" b="b"/>
            <a:pathLst>
              <a:path w="6414740" h="663178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08E39E-2685-444C-8420-E0D200E6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11141"/>
            <a:ext cx="9263204" cy="84648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</TotalTime>
  <Words>57</Words>
  <Application>Microsoft Office PowerPoint</Application>
  <PresentationFormat>Custom</PresentationFormat>
  <Paragraphs>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Josefin Sans</vt:lpstr>
      <vt:lpstr>Calibri Light</vt:lpstr>
      <vt:lpstr>Calibri</vt:lpstr>
      <vt:lpstr>Josefin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Elemen &amp; Mockup Isometrik Teknologi dalam Pendidikan Presentasi Teknologi</dc:title>
  <cp:lastModifiedBy>sofyann umardii</cp:lastModifiedBy>
  <cp:revision>7</cp:revision>
  <dcterms:created xsi:type="dcterms:W3CDTF">2006-08-16T00:00:00Z</dcterms:created>
  <dcterms:modified xsi:type="dcterms:W3CDTF">2023-07-12T14:20:47Z</dcterms:modified>
  <dc:identifier>DAFobEd8j4s</dc:identifier>
</cp:coreProperties>
</file>